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58"/>
  </p:normalViewPr>
  <p:slideViewPr>
    <p:cSldViewPr snapToGrid="0" snapToObjects="1">
      <p:cViewPr varScale="1">
        <p:scale>
          <a:sx n="86" d="100"/>
          <a:sy n="86" d="100"/>
        </p:scale>
        <p:origin x="105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6D7C6-C29B-9E49-92D6-9230868CE331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CC90F4-BFEF-084C-9F0B-87DDC14B1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82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C90F4-BFEF-084C-9F0B-87DDC14B1A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5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CC90F4-BFEF-084C-9F0B-87DDC14B1A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82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AC247-5036-0A4F-88E4-A178B21B9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799EAA-1CD2-5D4A-BA6C-C97F8821C0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FDBA8-FB13-9D41-9076-6AD59098D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ECACF-4AB6-F742-8625-D7EE40AA7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451C5D-2824-EC44-B5DD-95A82C2EF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00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422B9-BADF-E545-AE4C-2EF4D2C6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204E2-C8A8-1F48-BF21-465324FBA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49D95-82B8-5044-B157-73C4C1B0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B748AA-B7C6-8049-BC1C-4B9300510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469BC-32A1-6C43-AD76-BAB594C9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0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487771-443F-EF47-815B-939EB30A0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E4863-0E62-754A-B944-046372144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B9D1E-7C5C-5C48-996C-335820794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DB66-E68F-4749-90D9-E8B6B457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8038A-229F-0E41-BCD2-5A38AA37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3CD32-7D5F-0C44-8250-DEB398F43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96E9E-C6C9-F245-B9F3-7ADE2AD2B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16ECC-B033-AF42-A0D6-BE839F087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9262E0-F74A-454D-9A7D-61983936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F86D8-F5DF-EC4B-88A3-013FFC59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0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4F431-0CBA-C34D-A53C-2E611865D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3B6B1-E103-C649-82FA-CE853287A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7857E-60A2-A44C-B2EB-EB2C0643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DD2EB-04C5-AC4D-BF0E-478B1135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D3FAD-D22B-1745-B9F4-1FD388E60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9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EE9F-FB9A-1940-A7EA-E2EDC073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6DB5-FD32-FF4B-88C8-3C5971BF39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A1BCC-0F9F-204E-8E14-82DF0854D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6CF96-A992-4B48-A908-CE2277409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3179D-B704-9F41-96DC-FE809BAC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B2918-50C3-CA48-B6E0-C603600A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50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54682-612B-6D41-929E-A29E3D19A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514F09-5D44-3A42-94E1-815986352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1958B-6814-E049-8AE7-61085C586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84407A-A8D3-3843-B4E9-FB42A37AC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D42625-C454-124E-9886-1EADC13CE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44EFB3-C57E-8443-9400-BFF1A75B4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16A82A-9195-7E40-91E1-1A493FA0C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DB09E-C3D0-314E-BA32-A808D991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00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25368-D54F-8448-BC2E-F205E3A5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C2EE88-D7B3-A841-B0EE-39EF4E66A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2A697-51BA-6D42-B6DD-A9A051C94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91991-C439-6044-ADD2-42FC6036D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60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6269A-769B-EF43-A79A-316F634A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9AD54-741E-F243-9E25-C5F91A5F1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49109B-FF38-7A41-A83A-111F10AD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7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D059E-D885-E545-BBD4-B0164E21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06910-0A8C-0C44-8CA1-D3FEC61EF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80484-B4CF-E645-8A72-2DC3646D9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9BBB0-62A8-584A-B09B-6B858A6E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2B00B-7B8A-D34E-A12C-43EBBF90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562AB-DDD1-4F4F-B8B3-38FA36B3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3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E9323-F082-0E45-A29D-FFBD2D7DC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95AE4C-3E2C-904C-9FDF-9BADB0F740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C22E7-376D-2E42-91F8-430FB3CB0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04CB84-53FC-C546-B44E-4A4DD0E3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8CAE-ED0E-424C-B51E-9288F3403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B0C85B-A1F9-8B47-B2AA-5BFA3651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DE46AC-46EC-E640-A7E2-D78710D9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7BD0E-F73A-7C4F-902E-B41302F36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23229-7F8C-2D4B-924A-186522210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237CF-59AB-F24E-ABC8-593058500E64}" type="datetimeFigureOut">
              <a:rPr lang="en-US" smtClean="0"/>
              <a:t>10/25/2020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BCC96B-C366-224E-85C6-1C22DF1FA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1E46B-6F61-8C49-8B7B-4DF15F939C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A5DC1-BA6D-CA43-AB03-F5BF93EF33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water and a mountain in the background&#10;&#10;Description automatically generated">
            <a:extLst>
              <a:ext uri="{FF2B5EF4-FFF2-40B4-BE49-F238E27FC236}">
                <a16:creationId xmlns:a16="http://schemas.microsoft.com/office/drawing/2014/main" id="{D012D848-63B2-BF42-8908-1B3E0ED06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82" b="997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4" name="Picture 3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17FF8974-3CA6-A348-BE44-7DE13AFC2B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359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7" name="Picture 6" descr="A body of water with a mountain in the background&#10;&#10;Description automatically generated">
            <a:extLst>
              <a:ext uri="{FF2B5EF4-FFF2-40B4-BE49-F238E27FC236}">
                <a16:creationId xmlns:a16="http://schemas.microsoft.com/office/drawing/2014/main" id="{8200CDBF-13F9-9542-854E-19AD103C5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88" b="350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Picture 7" descr="A crowded beach on a sunny day&#10;&#10;Description automatically generated">
            <a:extLst>
              <a:ext uri="{FF2B5EF4-FFF2-40B4-BE49-F238E27FC236}">
                <a16:creationId xmlns:a16="http://schemas.microsoft.com/office/drawing/2014/main" id="{A8825EA9-0BCE-094A-B4A8-F32BE6B51C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" r="13067" b="2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ame 2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8723C2-3528-4347-9415-C213526FA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3871459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8080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De Katherine Savage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1AAD38-2F69-4D44-8EFD-97B674359B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en-US" sz="2800">
                <a:solidFill>
                  <a:srgbClr val="080808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Djibouti</a:t>
            </a:r>
          </a:p>
        </p:txBody>
      </p:sp>
    </p:spTree>
    <p:extLst>
      <p:ext uri="{BB962C8B-B14F-4D97-AF65-F5344CB8AC3E}">
        <p14:creationId xmlns:p14="http://schemas.microsoft.com/office/powerpoint/2010/main" val="2623054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5932-32EC-504A-B99E-0C0D2F44A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8334" y="2939256"/>
            <a:ext cx="5257800" cy="9794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Un </a:t>
            </a:r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peu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sur Djibouti…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203FF0-170C-D841-8BE0-AE20868CA3E1}"/>
              </a:ext>
            </a:extLst>
          </p:cNvPr>
          <p:cNvSpPr txBox="1"/>
          <p:nvPr/>
        </p:nvSpPr>
        <p:spPr>
          <a:xfrm>
            <a:off x="0" y="136141"/>
            <a:ext cx="4842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À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Djibouti,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il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y a beaucoup de vent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toute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l’année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.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L’été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est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court et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il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fait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très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chaud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, et pendant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l’hiver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c’est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nuageux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mais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encore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assez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chaud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. Il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n’y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a jamais de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neige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à</a:t>
            </a:r>
            <a:r>
              <a:rPr lang="en-US" dirty="0">
                <a:solidFill>
                  <a:srgbClr val="92D05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Djibouti!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5CCF52-3BD4-3147-A06E-1992A2FED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71" y="1395737"/>
            <a:ext cx="3125366" cy="3338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B19E7-2B7F-B948-8FC6-C58B653726DD}"/>
              </a:ext>
            </a:extLst>
          </p:cNvPr>
          <p:cNvSpPr txBox="1"/>
          <p:nvPr/>
        </p:nvSpPr>
        <p:spPr>
          <a:xfrm>
            <a:off x="3996265" y="3859537"/>
            <a:ext cx="44165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Djibouti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est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très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animé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avec beaucoup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à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faire. Il y a beaucoup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d’hotels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, clubs, et restaurants. Il fait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normalement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ensoleillé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aussi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. De plus,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il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y a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l’observation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de la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faune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et des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requins-baleines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–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c’est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calme</a:t>
            </a:r>
            <a:r>
              <a:rPr lang="en-US" dirty="0">
                <a:solidFill>
                  <a:srgbClr val="7030A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et relaxant.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71EB69-3A51-684E-96F3-A9DEDF3743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92"/>
          <a:stretch/>
        </p:blipFill>
        <p:spPr>
          <a:xfrm>
            <a:off x="141702" y="4881087"/>
            <a:ext cx="3637503" cy="1840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0B220C-7322-2044-835C-6915CF4C99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092"/>
          <a:stretch/>
        </p:blipFill>
        <p:spPr>
          <a:xfrm>
            <a:off x="159796" y="4881087"/>
            <a:ext cx="3637503" cy="1840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617976-84DA-D34A-946D-FD271A50E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8864" y="136141"/>
            <a:ext cx="3490243" cy="1939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7AEAE3-18BF-A541-95C3-2A80A65CABEC}"/>
              </a:ext>
            </a:extLst>
          </p:cNvPr>
          <p:cNvSpPr txBox="1"/>
          <p:nvPr/>
        </p:nvSpPr>
        <p:spPr>
          <a:xfrm>
            <a:off x="8668864" y="2179674"/>
            <a:ext cx="3490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The Gulf of Aden, </a:t>
            </a:r>
            <a:r>
              <a:rPr lang="en-US" dirty="0" err="1">
                <a:latin typeface="Big Caslon Medium" panose="02000603090000020003" pitchFamily="2" charset="-79"/>
                <a:cs typeface="Big Caslon Medium" panose="02000603090000020003" pitchFamily="2" charset="-79"/>
              </a:rPr>
              <a:t>en</a:t>
            </a:r>
            <a:r>
              <a:rPr lang="en-US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 face de Djibouti!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0698AC-E64D-7F4C-9321-60B277D0518B}"/>
              </a:ext>
            </a:extLst>
          </p:cNvPr>
          <p:cNvSpPr txBox="1"/>
          <p:nvPr/>
        </p:nvSpPr>
        <p:spPr>
          <a:xfrm>
            <a:off x="3575630" y="190854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Il y a beaucoup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d’aliments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différents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è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essayer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à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Djibouti,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comme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: beignet de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bananes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un dessert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sucré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,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sambussa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qui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est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comme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un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samoussa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et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laxoox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(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ou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galettes </a:t>
            </a:r>
            <a:r>
              <a:rPr lang="en-US" dirty="0" err="1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Djiboutiennes</a:t>
            </a:r>
            <a:r>
              <a:rPr lang="en-US" dirty="0">
                <a:solidFill>
                  <a:schemeClr val="accent2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).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15249C-A147-4747-93E1-A55EC6BCCF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71" b="11205"/>
          <a:stretch/>
        </p:blipFill>
        <p:spPr>
          <a:xfrm>
            <a:off x="5061099" y="65158"/>
            <a:ext cx="2753832" cy="18407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3E9F76-7141-6346-BC53-44DBB6D7DA18}"/>
              </a:ext>
            </a:extLst>
          </p:cNvPr>
          <p:cNvSpPr txBox="1"/>
          <p:nvPr/>
        </p:nvSpPr>
        <p:spPr>
          <a:xfrm>
            <a:off x="8856134" y="3012472"/>
            <a:ext cx="3227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À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Djibouti on </a:t>
            </a:r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peut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</a:t>
            </a:r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visiter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le Lac </a:t>
            </a:r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Assal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, le Parc National Forestier de Jour, et la </a:t>
            </a:r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plage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 de Khor </a:t>
            </a:r>
            <a:r>
              <a:rPr lang="en-US" dirty="0" err="1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Ambado</a:t>
            </a:r>
            <a:r>
              <a:rPr lang="en-US" dirty="0">
                <a:solidFill>
                  <a:srgbClr val="00B0F0"/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D8C4AE-2332-8246-B337-B39D6F4F29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384" r="371" b="25909"/>
          <a:stretch/>
        </p:blipFill>
        <p:spPr>
          <a:xfrm>
            <a:off x="8493729" y="4315125"/>
            <a:ext cx="3590181" cy="20434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59353C-C2FC-AC40-9854-A9ED413B9C0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0722"/>
          <a:stretch/>
        </p:blipFill>
        <p:spPr>
          <a:xfrm>
            <a:off x="3878232" y="5659988"/>
            <a:ext cx="4515077" cy="9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72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162</Words>
  <Application>Microsoft Office PowerPoint</Application>
  <PresentationFormat>Widescreen</PresentationFormat>
  <Paragraphs>10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Big Caslon Medium</vt:lpstr>
      <vt:lpstr>Calibri</vt:lpstr>
      <vt:lpstr>Calibri Light</vt:lpstr>
      <vt:lpstr>Office Theme</vt:lpstr>
      <vt:lpstr>Djibouti</vt:lpstr>
      <vt:lpstr>Un peu sur Djibouti…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Djibouti</dc:title>
  <dc:creator>katherinejsavage@gmail.com</dc:creator>
  <cp:lastModifiedBy>Charlène Piquard</cp:lastModifiedBy>
  <cp:revision>8</cp:revision>
  <dcterms:created xsi:type="dcterms:W3CDTF">2020-10-24T10:41:34Z</dcterms:created>
  <dcterms:modified xsi:type="dcterms:W3CDTF">2020-10-25T12:48:06Z</dcterms:modified>
</cp:coreProperties>
</file>